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" roundtripDataSignature="AMtx7mgfsQybd2hes5qMfd625ajkgi9x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DA8"/>
    <a:srgbClr val="FFC600"/>
    <a:srgbClr val="32266B"/>
    <a:srgbClr val="2CB5E0"/>
    <a:srgbClr val="287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6"/>
    <p:restoredTop sz="94674"/>
  </p:normalViewPr>
  <p:slideViewPr>
    <p:cSldViewPr snapToGrid="0">
      <p:cViewPr>
        <p:scale>
          <a:sx n="75" d="100"/>
          <a:sy n="75" d="100"/>
        </p:scale>
        <p:origin x="3352" y="1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customschemas.google.com/relationships/presentationmetadata" Target="metadata"/><Relationship Id="rId4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3093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2: CAMBIAR FOTOGRAFÍA DE FONDO PARA NUEVAS PRESENTACIONES Y EL NOMBRE DE LA INSTITUCIÓN</a:t>
            </a: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SUBTÍTULOS O SEPARADORES: SE PUEDE CAMBIAR LA FOTOGRAFÍA POR UNA REFERENTE AL TEMA A EXPONER. CUIDAR QUE LA FOTOGRAFÍA TENGA TODOS LOS ATRIBUTOS DE COMPOSICIÓN</a:t>
            </a:r>
            <a:endParaRPr dirty="0"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19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CIERRE</a:t>
            </a:r>
            <a:r>
              <a:rPr lang="es-ES"/>
              <a:t>: EL CIERRE DEBERÁ SER DISEÑADO POR CADA INSTITUCIÓN DE ACUERDO AL MODELO</a:t>
            </a: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6520071" y="2461885"/>
            <a:ext cx="44626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i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</a:t>
            </a:r>
            <a:r>
              <a:rPr lang="es-ES" sz="4400" i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4400" i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6520071" y="3028415"/>
            <a:ext cx="44626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 err="1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ES" sz="4400" b="1" i="1" dirty="0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b="1" i="1" dirty="0" err="1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ES" sz="4400" b="1" i="1" dirty="0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b="1" i="1" dirty="0" err="1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es-ES" sz="4400" b="1" i="1" dirty="0">
              <a:solidFill>
                <a:srgbClr val="FFC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0819BC-48C3-ED99-B042-9EE025158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344" y="5823265"/>
            <a:ext cx="4687937" cy="7813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E84B7F6-2184-B949-8EA8-C97F7D43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A74FDA29-1D8A-5CEA-DE39-946DC33EB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5432612"/>
            <a:ext cx="12191999" cy="14253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076F87C-85C6-9D4F-A978-F02CDCD524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0" y="0"/>
            <a:ext cx="12225867" cy="6858000"/>
          </a:xfrm>
          <a:prstGeom prst="rect">
            <a:avLst/>
          </a:prstGeom>
        </p:spPr>
      </p:pic>
      <p:sp>
        <p:nvSpPr>
          <p:cNvPr id="11" name="Google Shape;90;p1">
            <a:extLst>
              <a:ext uri="{FF2B5EF4-FFF2-40B4-BE49-F238E27FC236}">
                <a16:creationId xmlns:a16="http://schemas.microsoft.com/office/drawing/2014/main" id="{841C02B4-532B-2F4F-B81E-794E7A6DAE9F}"/>
              </a:ext>
            </a:extLst>
          </p:cNvPr>
          <p:cNvSpPr txBox="1"/>
          <p:nvPr/>
        </p:nvSpPr>
        <p:spPr>
          <a:xfrm>
            <a:off x="1179776" y="1278940"/>
            <a:ext cx="44626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i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</a:t>
            </a:r>
            <a:r>
              <a:rPr lang="es-ES" sz="4400" i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4400" i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90;p1">
            <a:extLst>
              <a:ext uri="{FF2B5EF4-FFF2-40B4-BE49-F238E27FC236}">
                <a16:creationId xmlns:a16="http://schemas.microsoft.com/office/drawing/2014/main" id="{C8F65DE1-5C40-D34C-9EB0-D15EADEB03DE}"/>
              </a:ext>
            </a:extLst>
          </p:cNvPr>
          <p:cNvSpPr txBox="1"/>
          <p:nvPr/>
        </p:nvSpPr>
        <p:spPr>
          <a:xfrm>
            <a:off x="1179776" y="1845470"/>
            <a:ext cx="44626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 err="1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ES" sz="4400" b="1" i="1" dirty="0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b="1" i="1" dirty="0" err="1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ES" sz="4400" b="1" i="1" dirty="0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b="1" i="1" dirty="0" err="1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es-ES" sz="4400" b="1" i="1" dirty="0">
              <a:solidFill>
                <a:srgbClr val="FFC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7E4664-771A-9E97-D0E5-0019AC92B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416" y="5890549"/>
            <a:ext cx="4687937" cy="7813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C099DA3-23D1-F17E-13A8-2C67D8B00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48" y="0"/>
            <a:ext cx="6146223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DECE51F-F802-9942-A30D-39CF98F534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oogle Shape;90;p1">
            <a:extLst>
              <a:ext uri="{FF2B5EF4-FFF2-40B4-BE49-F238E27FC236}">
                <a16:creationId xmlns:a16="http://schemas.microsoft.com/office/drawing/2014/main" id="{97A3BA0E-EF92-344E-8710-C5AECBF8EBAA}"/>
              </a:ext>
            </a:extLst>
          </p:cNvPr>
          <p:cNvSpPr txBox="1"/>
          <p:nvPr/>
        </p:nvSpPr>
        <p:spPr>
          <a:xfrm>
            <a:off x="4462671" y="2659599"/>
            <a:ext cx="44626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i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Subtítulos</a:t>
            </a:r>
          </a:p>
        </p:txBody>
      </p:sp>
      <p:sp>
        <p:nvSpPr>
          <p:cNvPr id="10" name="Google Shape;90;p1">
            <a:extLst>
              <a:ext uri="{FF2B5EF4-FFF2-40B4-BE49-F238E27FC236}">
                <a16:creationId xmlns:a16="http://schemas.microsoft.com/office/drawing/2014/main" id="{A294025D-9493-034E-8DC3-1673571786FF}"/>
              </a:ext>
            </a:extLst>
          </p:cNvPr>
          <p:cNvSpPr txBox="1"/>
          <p:nvPr/>
        </p:nvSpPr>
        <p:spPr>
          <a:xfrm>
            <a:off x="4333462" y="3285764"/>
            <a:ext cx="44626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i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separadores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5A0EF6-0598-634F-93B8-8EA60B575C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25667" y="231150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u="none" strike="noStrike" cap="none" dirty="0">
                <a:solidFill>
                  <a:srgbClr val="4C3DA8"/>
                </a:solidFill>
                <a:ea typeface="Arial"/>
                <a:sym typeface="Arial"/>
              </a:rPr>
              <a:t>Título de la diapositiva</a:t>
            </a:r>
            <a:endParaRPr sz="2500" u="none" strike="noStrike" cap="none" dirty="0">
              <a:solidFill>
                <a:srgbClr val="4C3DA8"/>
              </a:solidFill>
              <a:ea typeface="Arial"/>
              <a:sym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33C836-5E5C-8A8C-F4F2-7893F7FE8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669" y="6046821"/>
            <a:ext cx="4014730" cy="6691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2DAF6B-D41D-984E-9944-53F238EF0D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19;p4">
            <a:extLst>
              <a:ext uri="{FF2B5EF4-FFF2-40B4-BE49-F238E27FC236}">
                <a16:creationId xmlns:a16="http://schemas.microsoft.com/office/drawing/2014/main" id="{F7DB6719-8B3C-D649-9C94-7B8572788ECA}"/>
              </a:ext>
            </a:extLst>
          </p:cNvPr>
          <p:cNvSpPr txBox="1"/>
          <p:nvPr/>
        </p:nvSpPr>
        <p:spPr>
          <a:xfrm>
            <a:off x="625667" y="231150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u="none" strike="noStrike" cap="none" dirty="0">
                <a:solidFill>
                  <a:schemeClr val="bg1"/>
                </a:solidFill>
                <a:ea typeface="Arial"/>
                <a:sym typeface="Arial"/>
              </a:rPr>
              <a:t>Título de la diapositiva</a:t>
            </a:r>
            <a:endParaRPr sz="2500" u="none" strike="noStrike" cap="none" dirty="0">
              <a:solidFill>
                <a:schemeClr val="bg1"/>
              </a:solidFill>
              <a:ea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A2EC98-97A7-F847-27B9-96E7EA8D1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878" y="6052676"/>
            <a:ext cx="3942521" cy="6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9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3AF18C-30CB-264E-AD1F-E13AEC2BC4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2E6C35-C4B2-C39D-C4E3-28FDF3588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508" y="2086513"/>
            <a:ext cx="4690441" cy="27513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125</Words>
  <Application>Microsoft Office PowerPoint</Application>
  <PresentationFormat>Panorámica</PresentationFormat>
  <Paragraphs>18</Paragraphs>
  <Slides>6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cajasmarcia@gmail.com</dc:creator>
  <cp:lastModifiedBy>Xavier Rodrigo Rosero Narvaez</cp:lastModifiedBy>
  <cp:revision>22</cp:revision>
  <dcterms:created xsi:type="dcterms:W3CDTF">2021-05-27T23:45:58Z</dcterms:created>
  <dcterms:modified xsi:type="dcterms:W3CDTF">2024-02-21T16:40:50Z</dcterms:modified>
</cp:coreProperties>
</file>